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4" r:id="rId2"/>
    <p:sldId id="266" r:id="rId3"/>
    <p:sldId id="270" r:id="rId4"/>
    <p:sldId id="268" r:id="rId5"/>
    <p:sldId id="271" r:id="rId6"/>
    <p:sldId id="275" r:id="rId7"/>
    <p:sldId id="273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6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pm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0004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Полнофункциональный мобильный лабораторный  комплекс </a:t>
            </a:r>
            <a:endParaRPr lang="ru-RU" sz="2400" dirty="0">
              <a:solidFill>
                <a:srgbClr val="00339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571480"/>
            <a:ext cx="1801811" cy="725482"/>
          </a:xfrm>
        </p:spPr>
        <p:txBody>
          <a:bodyPr/>
          <a:lstStyle/>
          <a:p>
            <a:r>
              <a:rPr lang="ru-RU" sz="3200" b="1" dirty="0" smtClean="0">
                <a:latin typeface="Tahoma" charset="0"/>
              </a:rPr>
              <a:t>ПМЛК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50273"/>
            <a:ext cx="8391554" cy="36718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   </a:t>
            </a:r>
            <a:endParaRPr lang="uk-UA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1928802"/>
            <a:ext cx="8605868" cy="431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Полнофункциональный мобильный лабораторный  комплекс – это:</a:t>
            </a:r>
          </a:p>
          <a:p>
            <a:endParaRPr lang="ru-RU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мобильная база, позволяющая  проводить демонстрационные эксперименты, лабораторные работы в соответствии с примерной  основной образовательной программой основного общего образования по  естественнонаучным дисциплинам;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систематическое применение информационных технологий как педагогом, так и обучающимися, в том числе самостоятельных исследовательских работах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готовое к применению решение, которое могут использовать педагоги и обучающиеся в урочной и внеурочной проектной деятельности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ofdistributor.ru/upload/iblock/1b7/1b7ed518fa5f7cb0c2e362defea0a5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000528" cy="3000396"/>
          </a:xfrm>
          <a:prstGeom prst="rect">
            <a:avLst/>
          </a:prstGeom>
          <a:noFill/>
        </p:spPr>
      </p:pic>
      <p:pic>
        <p:nvPicPr>
          <p:cNvPr id="16388" name="Picture 4" descr="http://profdistributor.ru/upload/iblock/1d5/1d52334973b20adcd0b29781821724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286248" cy="3214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35716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Цифровое измерительное оборудование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42926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Регистраторы  данных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distributor.ru/upload/iblock/4b1/4b13936b4fc4ed7a438d3bc2739fbcd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954119" y="2284876"/>
            <a:ext cx="3435721" cy="45809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50004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Датчики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http://profdistributor.ru/upload/iblock/371/371d6d96fe02c033139632370b9a49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381477" cy="328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fdistributor.ru/upload/iblock/60c/60c74d45f0c536c6ef813d5293bccb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65" y="2428868"/>
            <a:ext cx="5429235" cy="4071926"/>
          </a:xfrm>
          <a:prstGeom prst="rect">
            <a:avLst/>
          </a:prstGeom>
          <a:noFill/>
        </p:spPr>
      </p:pic>
      <p:pic>
        <p:nvPicPr>
          <p:cNvPr id="3" name="Picture 2" descr="http://www.oka.com.tw/Product-20061228111712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14620"/>
            <a:ext cx="8391554" cy="36718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   </a:t>
            </a:r>
            <a:endParaRPr lang="uk-UA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58" y="1928802"/>
            <a:ext cx="8605868" cy="431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освещенности в помещениях школы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Измерение кислотности различных напитков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Измерение физических параметров воздуха в помещениях школы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Влияние проветривания на микроклимат класса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Влияние кислотности почвы на видовой состав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растений.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Абиотические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Экология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урбанизированных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концентрации кислорода в цветущей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воде.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кислорода в воздухе различных помещений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качества пищевых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продуктов.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качества фармацевтических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препаратов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Анализ почвы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продуктов коррозии металлов на развитие водных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 err="1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питьевой </a:t>
            </a:r>
            <a:r>
              <a:rPr lang="ru-RU" sz="2000" dirty="0" err="1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неминерализованной</a:t>
            </a:r>
            <a:r>
              <a:rPr lang="ru-RU" sz="2000" dirty="0">
                <a:solidFill>
                  <a:srgbClr val="00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воды, минеральной воды, газированных окрашенных напитков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14290"/>
            <a:ext cx="4722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003399">
                    <a:lumMod val="50000"/>
                  </a:srgbClr>
                </a:solidFill>
                <a:latin typeface="Arial"/>
                <a:ea typeface="+mj-ea"/>
                <a:cs typeface="+mj-cs"/>
              </a:rPr>
              <a:t>Во внеурочное время можно проводить следующие  исследования:</a:t>
            </a:r>
            <a:endParaRPr lang="ru-RU" sz="2400" b="1" kern="0" dirty="0">
              <a:solidFill>
                <a:srgbClr val="003399">
                  <a:lumMod val="50000"/>
                </a:srgb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98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571480"/>
            <a:ext cx="1801811" cy="725482"/>
          </a:xfrm>
        </p:spPr>
        <p:txBody>
          <a:bodyPr/>
          <a:lstStyle/>
          <a:p>
            <a:r>
              <a:rPr lang="ru-RU" sz="3200" b="1" dirty="0" smtClean="0">
                <a:latin typeface="Tahoma" charset="0"/>
              </a:rPr>
              <a:t>УРОК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14620"/>
            <a:ext cx="8391554" cy="36718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   </a:t>
            </a:r>
            <a:endParaRPr lang="uk-UA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7224" y="2500306"/>
            <a:ext cx="72152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- проведение учащимися и учителем демонстраций, лабораторных,  проектных и учебно-исследовательских работ по </a:t>
            </a:r>
            <a:r>
              <a:rPr lang="ru-RU" sz="3200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естественно-научным</a:t>
            </a:r>
            <a:r>
              <a:rPr lang="ru-RU" sz="32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дисциплинам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демонстрационных работ представлена в  сборнике Громовой Л.А.)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3000372"/>
            <a:ext cx="4071966" cy="192882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ahoma" charset="0"/>
              </a:rPr>
              <a:t>Программа</a:t>
            </a:r>
            <a:br>
              <a:rPr lang="ru-RU" sz="3200" b="1" dirty="0" smtClean="0">
                <a:latin typeface="Tahoma" charset="0"/>
              </a:rPr>
            </a:br>
            <a:r>
              <a:rPr lang="en-US" sz="3200" b="1" dirty="0" smtClean="0"/>
              <a:t>POLYTECH </a:t>
            </a:r>
            <a:r>
              <a:rPr lang="en-US" sz="3200" b="1" dirty="0" err="1" smtClean="0"/>
              <a:t>iLAB</a:t>
            </a:r>
            <a:r>
              <a:rPr lang="ru-RU" sz="3200" b="1" dirty="0" smtClean="0">
                <a:latin typeface="Tahoma" charset="0"/>
              </a:rPr>
              <a:t> 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14620"/>
            <a:ext cx="8391554" cy="36718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   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249</TotalTime>
  <Words>202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18</vt:lpstr>
      <vt:lpstr>Презентация PowerPoint</vt:lpstr>
      <vt:lpstr>ПМЛК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</vt:lpstr>
      <vt:lpstr>Программа POLYTECH iLAB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Admin</dc:creator>
  <cp:lastModifiedBy>Денисова А.В.</cp:lastModifiedBy>
  <cp:revision>12</cp:revision>
  <dcterms:created xsi:type="dcterms:W3CDTF">2015-04-08T17:00:59Z</dcterms:created>
  <dcterms:modified xsi:type="dcterms:W3CDTF">2015-12-07T10:48:26Z</dcterms:modified>
</cp:coreProperties>
</file>